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FE7E1-9E09-4AAB-919C-B6313F9061E9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C3DA-575C-4F22-81B5-5DFCEF57709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00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FE7E1-9E09-4AAB-919C-B6313F9061E9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C3DA-575C-4F22-81B5-5DFCEF577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376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FE7E1-9E09-4AAB-919C-B6313F9061E9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C3DA-575C-4F22-81B5-5DFCEF577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576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FE7E1-9E09-4AAB-919C-B6313F9061E9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C3DA-575C-4F22-81B5-5DFCEF577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130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FE7E1-9E09-4AAB-919C-B6313F9061E9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C3DA-575C-4F22-81B5-5DFCEF57709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229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FE7E1-9E09-4AAB-919C-B6313F9061E9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C3DA-575C-4F22-81B5-5DFCEF577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258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FE7E1-9E09-4AAB-919C-B6313F9061E9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C3DA-575C-4F22-81B5-5DFCEF577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12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FE7E1-9E09-4AAB-919C-B6313F9061E9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C3DA-575C-4F22-81B5-5DFCEF577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590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FE7E1-9E09-4AAB-919C-B6313F9061E9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C3DA-575C-4F22-81B5-5DFCEF577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539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69FE7E1-9E09-4AAB-919C-B6313F9061E9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EEC3DA-575C-4F22-81B5-5DFCEF577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9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FE7E1-9E09-4AAB-919C-B6313F9061E9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C3DA-575C-4F22-81B5-5DFCEF577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425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69FE7E1-9E09-4AAB-919C-B6313F9061E9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2EEC3DA-575C-4F22-81B5-5DFCEF57709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531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D80F1-AB15-4A22-953F-C73CCC6052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1440" y="2008172"/>
            <a:ext cx="10058400" cy="69392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CASE STUDY</a:t>
            </a:r>
          </a:p>
        </p:txBody>
      </p:sp>
    </p:spTree>
    <p:extLst>
      <p:ext uri="{BB962C8B-B14F-4D97-AF65-F5344CB8AC3E}">
        <p14:creationId xmlns:p14="http://schemas.microsoft.com/office/powerpoint/2010/main" val="3274894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D80F1-AB15-4A22-953F-C73CCC6052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565452"/>
            <a:ext cx="10058400" cy="693928"/>
          </a:xfrm>
        </p:spPr>
        <p:txBody>
          <a:bodyPr>
            <a:normAutofit fontScale="90000"/>
          </a:bodyPr>
          <a:lstStyle/>
          <a:p>
            <a:r>
              <a:rPr lang="en-US" dirty="0"/>
              <a:t>Skyler Case—Discussion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6EEB4F-CB1D-4B16-8320-45D2E5F989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3760" y="1346660"/>
            <a:ext cx="10800080" cy="1143000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feel, based on the information provided that Skyler is experiencing sexual-based trauma? Why? Why not?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3C27F9-F285-4171-8E13-FFA91F567E0C}"/>
              </a:ext>
            </a:extLst>
          </p:cNvPr>
          <p:cNvSpPr txBox="1"/>
          <p:nvPr/>
        </p:nvSpPr>
        <p:spPr>
          <a:xfrm>
            <a:off x="873760" y="2854960"/>
            <a:ext cx="108915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 not determinative of trauma, it’s important to recognize that freezing is a legitimate physiological response to trauma and may be indicative of trauma.</a:t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47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D80F1-AB15-4A22-953F-C73CCC6052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8240" y="321612"/>
            <a:ext cx="10058400" cy="693928"/>
          </a:xfrm>
        </p:spPr>
        <p:txBody>
          <a:bodyPr>
            <a:normAutofit fontScale="90000"/>
          </a:bodyPr>
          <a:lstStyle/>
          <a:p>
            <a:r>
              <a:rPr lang="en-US" dirty="0"/>
              <a:t>Skyler Case—Discussion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6EEB4F-CB1D-4B16-8320-45D2E5F989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3760" y="929640"/>
            <a:ext cx="10800080" cy="1143000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you reached preponderance? Why or Why Not?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3C27F9-F285-4171-8E13-FFA91F567E0C}"/>
              </a:ext>
            </a:extLst>
          </p:cNvPr>
          <p:cNvSpPr txBox="1"/>
          <p:nvPr/>
        </p:nvSpPr>
        <p:spPr>
          <a:xfrm>
            <a:off x="873760" y="1816608"/>
            <a:ext cx="108915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Obtaining more information – 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from Skyler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the responding parties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possible witnesses</a:t>
            </a:r>
          </a:p>
          <a:p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would help you corroborate Skyler’s narrative to determine whether you have reached a preponderance.</a:t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167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D80F1-AB15-4A22-953F-C73CCC6052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565452"/>
            <a:ext cx="10058400" cy="693928"/>
          </a:xfrm>
        </p:spPr>
        <p:txBody>
          <a:bodyPr>
            <a:normAutofit fontScale="90000"/>
          </a:bodyPr>
          <a:lstStyle/>
          <a:p>
            <a:r>
              <a:rPr lang="en-US" dirty="0"/>
              <a:t>Skyler Case—Discussion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6EEB4F-CB1D-4B16-8320-45D2E5F989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3760" y="1208120"/>
            <a:ext cx="10800080" cy="1143000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possible questions would you have for Skyler?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3C27F9-F285-4171-8E13-FFA91F567E0C}"/>
              </a:ext>
            </a:extLst>
          </p:cNvPr>
          <p:cNvSpPr txBox="1"/>
          <p:nvPr/>
        </p:nvSpPr>
        <p:spPr>
          <a:xfrm>
            <a:off x="650240" y="2147920"/>
            <a:ext cx="108915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●Does Skyler remember anyone who was around that</a:t>
            </a:r>
            <a:br>
              <a:rPr lang="en-US" sz="3200" dirty="0"/>
            </a:br>
            <a:r>
              <a:rPr lang="en-US" sz="3200" dirty="0"/>
              <a:t>   evening who may have seen Skyler playing pool?</a:t>
            </a:r>
          </a:p>
          <a:p>
            <a:br>
              <a:rPr lang="en-US" sz="3200" dirty="0"/>
            </a:br>
            <a:r>
              <a:rPr lang="en-US" sz="3200" dirty="0"/>
              <a:t>● Skyler stated that they froze. Does Skyler remember</a:t>
            </a:r>
            <a:br>
              <a:rPr lang="en-US" sz="3200" dirty="0"/>
            </a:br>
            <a:r>
              <a:rPr lang="en-US" sz="3200" dirty="0"/>
              <a:t>    communicating with any of the individuals in any way?</a:t>
            </a:r>
          </a:p>
          <a:p>
            <a:br>
              <a:rPr lang="en-US" sz="3200" dirty="0"/>
            </a:br>
            <a:r>
              <a:rPr lang="en-US" sz="3200" dirty="0"/>
              <a:t>●Does Skyler remember how they felt/what they</a:t>
            </a:r>
            <a:br>
              <a:rPr lang="en-US" sz="3200" dirty="0"/>
            </a:br>
            <a:r>
              <a:rPr lang="en-US" sz="3200" dirty="0"/>
              <a:t>   saw/heard/smelled during the sexual interactions?</a:t>
            </a:r>
            <a:br>
              <a:rPr lang="en-US" sz="3200" dirty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7162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D80F1-AB15-4A22-953F-C73CCC6052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565452"/>
            <a:ext cx="10058400" cy="693928"/>
          </a:xfrm>
        </p:spPr>
        <p:txBody>
          <a:bodyPr>
            <a:normAutofit fontScale="90000"/>
          </a:bodyPr>
          <a:lstStyle/>
          <a:p>
            <a:r>
              <a:rPr lang="en-US" dirty="0"/>
              <a:t>Skyler Case—Discussion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6EEB4F-CB1D-4B16-8320-45D2E5F989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3760" y="1208120"/>
            <a:ext cx="10800080" cy="1143000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possible questions would you have for Skyler?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3C27F9-F285-4171-8E13-FFA91F567E0C}"/>
              </a:ext>
            </a:extLst>
          </p:cNvPr>
          <p:cNvSpPr txBox="1"/>
          <p:nvPr/>
        </p:nvSpPr>
        <p:spPr>
          <a:xfrm>
            <a:off x="162560" y="2265680"/>
            <a:ext cx="118262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● Did the responding parties ejaculate?</a:t>
            </a:r>
          </a:p>
          <a:p>
            <a:br>
              <a:rPr lang="en-US" sz="3200" dirty="0"/>
            </a:br>
            <a:r>
              <a:rPr lang="en-US" sz="3200" dirty="0"/>
              <a:t>● Did the individual who put his penis into Skyler use a condom?</a:t>
            </a:r>
          </a:p>
          <a:p>
            <a:br>
              <a:rPr lang="en-US" sz="3200" dirty="0"/>
            </a:br>
            <a:r>
              <a:rPr lang="en-US" sz="3200" dirty="0"/>
              <a:t>● If any of the responding parties ejaculated, what happened to the		ejaculate?</a:t>
            </a:r>
          </a:p>
          <a:p>
            <a:endParaRPr lang="en-US" sz="3200" dirty="0"/>
          </a:p>
          <a:p>
            <a:r>
              <a:rPr lang="en-US" sz="3200" dirty="0"/>
              <a:t>● Skyler stated that they got cleaned up. What does this mean?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47441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29</TotalTime>
  <Words>247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Times New Roman</vt:lpstr>
      <vt:lpstr>Retrospect</vt:lpstr>
      <vt:lpstr>CASE STUDY</vt:lpstr>
      <vt:lpstr>Skyler Case—Discussion </vt:lpstr>
      <vt:lpstr>Skyler Case—Discussion </vt:lpstr>
      <vt:lpstr>Skyler Case—Discussion </vt:lpstr>
      <vt:lpstr>Skyler Case—Discussion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Skyler Case—Discussion </dc:title>
  <dc:creator>Solomonson, Michael</dc:creator>
  <cp:lastModifiedBy>Solomonson, Michael</cp:lastModifiedBy>
  <cp:revision>8</cp:revision>
  <dcterms:created xsi:type="dcterms:W3CDTF">2022-02-02T22:13:04Z</dcterms:created>
  <dcterms:modified xsi:type="dcterms:W3CDTF">2022-02-10T20:37:58Z</dcterms:modified>
</cp:coreProperties>
</file>