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60" r:id="rId3"/>
    <p:sldId id="261" r:id="rId4"/>
    <p:sldId id="262" r:id="rId5"/>
    <p:sldId id="263"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9FE7E1-9E09-4AAB-919C-B6313F9061E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EC3DA-575C-4F22-81B5-5DFCEF57709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00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9FE7E1-9E09-4AAB-919C-B6313F9061E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EC3DA-575C-4F22-81B5-5DFCEF577092}" type="slidenum">
              <a:rPr lang="en-US" smtClean="0"/>
              <a:t>‹#›</a:t>
            </a:fld>
            <a:endParaRPr lang="en-US"/>
          </a:p>
        </p:txBody>
      </p:sp>
    </p:spTree>
    <p:extLst>
      <p:ext uri="{BB962C8B-B14F-4D97-AF65-F5344CB8AC3E}">
        <p14:creationId xmlns:p14="http://schemas.microsoft.com/office/powerpoint/2010/main" val="3108376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9FE7E1-9E09-4AAB-919C-B6313F9061E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EC3DA-575C-4F22-81B5-5DFCEF577092}" type="slidenum">
              <a:rPr lang="en-US" smtClean="0"/>
              <a:t>‹#›</a:t>
            </a:fld>
            <a:endParaRPr lang="en-US"/>
          </a:p>
        </p:txBody>
      </p:sp>
    </p:spTree>
    <p:extLst>
      <p:ext uri="{BB962C8B-B14F-4D97-AF65-F5344CB8AC3E}">
        <p14:creationId xmlns:p14="http://schemas.microsoft.com/office/powerpoint/2010/main" val="1839576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9FE7E1-9E09-4AAB-919C-B6313F9061E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EC3DA-575C-4F22-81B5-5DFCEF577092}" type="slidenum">
              <a:rPr lang="en-US" smtClean="0"/>
              <a:t>‹#›</a:t>
            </a:fld>
            <a:endParaRPr lang="en-US"/>
          </a:p>
        </p:txBody>
      </p:sp>
    </p:spTree>
    <p:extLst>
      <p:ext uri="{BB962C8B-B14F-4D97-AF65-F5344CB8AC3E}">
        <p14:creationId xmlns:p14="http://schemas.microsoft.com/office/powerpoint/2010/main" val="1015130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69FE7E1-9E09-4AAB-919C-B6313F9061E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EC3DA-575C-4F22-81B5-5DFCEF57709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7229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9FE7E1-9E09-4AAB-919C-B6313F9061E9}" type="datetimeFigureOut">
              <a:rPr lang="en-US" smtClean="0"/>
              <a:t>3/10/2022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EC3DA-575C-4F22-81B5-5DFCEF577092}" type="slidenum">
              <a:rPr lang="en-US" smtClean="0"/>
              <a:t>‹#›</a:t>
            </a:fld>
            <a:endParaRPr lang="en-US"/>
          </a:p>
        </p:txBody>
      </p:sp>
    </p:spTree>
    <p:extLst>
      <p:ext uri="{BB962C8B-B14F-4D97-AF65-F5344CB8AC3E}">
        <p14:creationId xmlns:p14="http://schemas.microsoft.com/office/powerpoint/2010/main" val="586258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9FE7E1-9E09-4AAB-919C-B6313F9061E9}" type="datetimeFigureOut">
              <a:rPr lang="en-US" smtClean="0"/>
              <a:t>3/10/2022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EEC3DA-575C-4F22-81B5-5DFCEF577092}" type="slidenum">
              <a:rPr lang="en-US" smtClean="0"/>
              <a:t>‹#›</a:t>
            </a:fld>
            <a:endParaRPr lang="en-US"/>
          </a:p>
        </p:txBody>
      </p:sp>
    </p:spTree>
    <p:extLst>
      <p:ext uri="{BB962C8B-B14F-4D97-AF65-F5344CB8AC3E}">
        <p14:creationId xmlns:p14="http://schemas.microsoft.com/office/powerpoint/2010/main" val="3057128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9FE7E1-9E09-4AAB-919C-B6313F9061E9}" type="datetimeFigureOut">
              <a:rPr lang="en-US" smtClean="0"/>
              <a:t>3/10/2022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EEC3DA-575C-4F22-81B5-5DFCEF577092}" type="slidenum">
              <a:rPr lang="en-US" smtClean="0"/>
              <a:t>‹#›</a:t>
            </a:fld>
            <a:endParaRPr lang="en-US"/>
          </a:p>
        </p:txBody>
      </p:sp>
    </p:spTree>
    <p:extLst>
      <p:ext uri="{BB962C8B-B14F-4D97-AF65-F5344CB8AC3E}">
        <p14:creationId xmlns:p14="http://schemas.microsoft.com/office/powerpoint/2010/main" val="1768590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69FE7E1-9E09-4AAB-919C-B6313F9061E9}" type="datetimeFigureOut">
              <a:rPr lang="en-US" smtClean="0"/>
              <a:t>3/10/2022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2EEC3DA-575C-4F22-81B5-5DFCEF577092}" type="slidenum">
              <a:rPr lang="en-US" smtClean="0"/>
              <a:t>‹#›</a:t>
            </a:fld>
            <a:endParaRPr lang="en-US"/>
          </a:p>
        </p:txBody>
      </p:sp>
    </p:spTree>
    <p:extLst>
      <p:ext uri="{BB962C8B-B14F-4D97-AF65-F5344CB8AC3E}">
        <p14:creationId xmlns:p14="http://schemas.microsoft.com/office/powerpoint/2010/main" val="4061539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69FE7E1-9E09-4AAB-919C-B6313F9061E9}" type="datetimeFigureOut">
              <a:rPr lang="en-US" smtClean="0"/>
              <a:t>3/10/2022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2EEC3DA-575C-4F22-81B5-5DFCEF577092}" type="slidenum">
              <a:rPr lang="en-US" smtClean="0"/>
              <a:t>‹#›</a:t>
            </a:fld>
            <a:endParaRPr lang="en-US"/>
          </a:p>
        </p:txBody>
      </p:sp>
    </p:spTree>
    <p:extLst>
      <p:ext uri="{BB962C8B-B14F-4D97-AF65-F5344CB8AC3E}">
        <p14:creationId xmlns:p14="http://schemas.microsoft.com/office/powerpoint/2010/main" val="21329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69FE7E1-9E09-4AAB-919C-B6313F9061E9}" type="datetimeFigureOut">
              <a:rPr lang="en-US" smtClean="0"/>
              <a:t>3/10/2022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EC3DA-575C-4F22-81B5-5DFCEF577092}" type="slidenum">
              <a:rPr lang="en-US" smtClean="0"/>
              <a:t>‹#›</a:t>
            </a:fld>
            <a:endParaRPr lang="en-US"/>
          </a:p>
        </p:txBody>
      </p:sp>
    </p:spTree>
    <p:extLst>
      <p:ext uri="{BB962C8B-B14F-4D97-AF65-F5344CB8AC3E}">
        <p14:creationId xmlns:p14="http://schemas.microsoft.com/office/powerpoint/2010/main" val="2919425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69FE7E1-9E09-4AAB-919C-B6313F9061E9}" type="datetimeFigureOut">
              <a:rPr lang="en-US" smtClean="0"/>
              <a:t>3/10/2022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2EEC3DA-575C-4F22-81B5-5DFCEF57709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531730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D80F1-AB15-4A22-953F-C73CCC60528E}"/>
              </a:ext>
            </a:extLst>
          </p:cNvPr>
          <p:cNvSpPr>
            <a:spLocks noGrp="1"/>
          </p:cNvSpPr>
          <p:nvPr>
            <p:ph type="ctrTitle"/>
          </p:nvPr>
        </p:nvSpPr>
        <p:spPr>
          <a:xfrm>
            <a:off x="1361440" y="2008172"/>
            <a:ext cx="10058400" cy="693928"/>
          </a:xfrm>
        </p:spPr>
        <p:txBody>
          <a:bodyPr>
            <a:normAutofit fontScale="90000"/>
          </a:bodyPr>
          <a:lstStyle/>
          <a:p>
            <a:pPr algn="ctr"/>
            <a:r>
              <a:rPr lang="en-US" dirty="0"/>
              <a:t>CASE STUDY</a:t>
            </a:r>
          </a:p>
        </p:txBody>
      </p:sp>
    </p:spTree>
    <p:extLst>
      <p:ext uri="{BB962C8B-B14F-4D97-AF65-F5344CB8AC3E}">
        <p14:creationId xmlns:p14="http://schemas.microsoft.com/office/powerpoint/2010/main" val="3274894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D80F1-AB15-4A22-953F-C73CCC60528E}"/>
              </a:ext>
            </a:extLst>
          </p:cNvPr>
          <p:cNvSpPr>
            <a:spLocks noGrp="1"/>
          </p:cNvSpPr>
          <p:nvPr>
            <p:ph type="ctrTitle"/>
          </p:nvPr>
        </p:nvSpPr>
        <p:spPr>
          <a:xfrm>
            <a:off x="1097280" y="565452"/>
            <a:ext cx="10668000" cy="693928"/>
          </a:xfrm>
        </p:spPr>
        <p:txBody>
          <a:bodyPr>
            <a:normAutofit fontScale="90000"/>
          </a:bodyPr>
          <a:lstStyle/>
          <a:p>
            <a:r>
              <a:rPr lang="en-US" dirty="0"/>
              <a:t>Prof. Jones Case—Discussion </a:t>
            </a:r>
          </a:p>
        </p:txBody>
      </p:sp>
      <p:sp>
        <p:nvSpPr>
          <p:cNvPr id="3" name="Subtitle 2">
            <a:extLst>
              <a:ext uri="{FF2B5EF4-FFF2-40B4-BE49-F238E27FC236}">
                <a16:creationId xmlns:a16="http://schemas.microsoft.com/office/drawing/2014/main" id="{286EEB4F-CB1D-4B16-8320-45D2E5F9899C}"/>
              </a:ext>
            </a:extLst>
          </p:cNvPr>
          <p:cNvSpPr>
            <a:spLocks noGrp="1"/>
          </p:cNvSpPr>
          <p:nvPr>
            <p:ph type="subTitle" idx="1"/>
          </p:nvPr>
        </p:nvSpPr>
        <p:spPr>
          <a:xfrm>
            <a:off x="873760" y="1259380"/>
            <a:ext cx="10800080" cy="1143000"/>
          </a:xfrm>
        </p:spPr>
        <p:txBody>
          <a:bodyPr>
            <a:noAutofit/>
          </a:bodyPr>
          <a:lstStyle/>
          <a:p>
            <a:r>
              <a:rPr lang="en-US" sz="3200" b="1" dirty="0">
                <a:latin typeface="Times New Roman" panose="02020603050405020304" pitchFamily="18" charset="0"/>
                <a:cs typeface="Times New Roman" panose="02020603050405020304" pitchFamily="18" charset="0"/>
              </a:rPr>
              <a:t>What Document-Related Considerations Come to Mind? </a:t>
            </a:r>
          </a:p>
        </p:txBody>
      </p:sp>
      <p:sp>
        <p:nvSpPr>
          <p:cNvPr id="4" name="TextBox 3">
            <a:extLst>
              <a:ext uri="{FF2B5EF4-FFF2-40B4-BE49-F238E27FC236}">
                <a16:creationId xmlns:a16="http://schemas.microsoft.com/office/drawing/2014/main" id="{993C27F9-F285-4171-8E13-FFA91F567E0C}"/>
              </a:ext>
            </a:extLst>
          </p:cNvPr>
          <p:cNvSpPr txBox="1"/>
          <p:nvPr/>
        </p:nvSpPr>
        <p:spPr>
          <a:xfrm>
            <a:off x="873760" y="2296160"/>
            <a:ext cx="10891520" cy="2308324"/>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Making sure you document Frank’s report as well as separately documenting the other five students’ accounts and have each interviewee review the interview notes.</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0475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p:cTn id="2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D80F1-AB15-4A22-953F-C73CCC60528E}"/>
              </a:ext>
            </a:extLst>
          </p:cNvPr>
          <p:cNvSpPr>
            <a:spLocks noGrp="1"/>
          </p:cNvSpPr>
          <p:nvPr>
            <p:ph type="ctrTitle"/>
          </p:nvPr>
        </p:nvSpPr>
        <p:spPr>
          <a:xfrm>
            <a:off x="1097280" y="565452"/>
            <a:ext cx="10668000" cy="693928"/>
          </a:xfrm>
        </p:spPr>
        <p:txBody>
          <a:bodyPr>
            <a:normAutofit fontScale="90000"/>
          </a:bodyPr>
          <a:lstStyle/>
          <a:p>
            <a:r>
              <a:rPr lang="en-US" dirty="0"/>
              <a:t>Prof. Jones Case—Discussion </a:t>
            </a:r>
          </a:p>
        </p:txBody>
      </p:sp>
      <p:sp>
        <p:nvSpPr>
          <p:cNvPr id="3" name="Subtitle 2">
            <a:extLst>
              <a:ext uri="{FF2B5EF4-FFF2-40B4-BE49-F238E27FC236}">
                <a16:creationId xmlns:a16="http://schemas.microsoft.com/office/drawing/2014/main" id="{286EEB4F-CB1D-4B16-8320-45D2E5F9899C}"/>
              </a:ext>
            </a:extLst>
          </p:cNvPr>
          <p:cNvSpPr>
            <a:spLocks noGrp="1"/>
          </p:cNvSpPr>
          <p:nvPr>
            <p:ph type="subTitle" idx="1"/>
          </p:nvPr>
        </p:nvSpPr>
        <p:spPr>
          <a:xfrm>
            <a:off x="873760" y="1153160"/>
            <a:ext cx="10800080" cy="1143000"/>
          </a:xfrm>
        </p:spPr>
        <p:txBody>
          <a:bodyPr>
            <a:noAutofit/>
          </a:bodyPr>
          <a:lstStyle/>
          <a:p>
            <a:r>
              <a:rPr lang="en-US" sz="3200" b="1" dirty="0">
                <a:latin typeface="Times New Roman" panose="02020603050405020304" pitchFamily="18" charset="0"/>
                <a:cs typeface="Times New Roman" panose="02020603050405020304" pitchFamily="18" charset="0"/>
              </a:rPr>
              <a:t>What Document-Related Considerations Come to Mind? </a:t>
            </a:r>
          </a:p>
        </p:txBody>
      </p:sp>
      <p:sp>
        <p:nvSpPr>
          <p:cNvPr id="4" name="TextBox 3">
            <a:extLst>
              <a:ext uri="{FF2B5EF4-FFF2-40B4-BE49-F238E27FC236}">
                <a16:creationId xmlns:a16="http://schemas.microsoft.com/office/drawing/2014/main" id="{993C27F9-F285-4171-8E13-FFA91F567E0C}"/>
              </a:ext>
            </a:extLst>
          </p:cNvPr>
          <p:cNvSpPr txBox="1"/>
          <p:nvPr/>
        </p:nvSpPr>
        <p:spPr>
          <a:xfrm>
            <a:off x="873760" y="2092960"/>
            <a:ext cx="10891520" cy="2308324"/>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As the reported conduct has occurred over a period of time, constructing a timeline will help you keep track of the behavior and have a better understanding of how it may have affected others.</a:t>
            </a:r>
          </a:p>
        </p:txBody>
      </p:sp>
    </p:spTree>
    <p:extLst>
      <p:ext uri="{BB962C8B-B14F-4D97-AF65-F5344CB8AC3E}">
        <p14:creationId xmlns:p14="http://schemas.microsoft.com/office/powerpoint/2010/main" val="1986126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p:cTn id="2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D80F1-AB15-4A22-953F-C73CCC60528E}"/>
              </a:ext>
            </a:extLst>
          </p:cNvPr>
          <p:cNvSpPr>
            <a:spLocks noGrp="1"/>
          </p:cNvSpPr>
          <p:nvPr>
            <p:ph type="ctrTitle"/>
          </p:nvPr>
        </p:nvSpPr>
        <p:spPr>
          <a:xfrm>
            <a:off x="1097280" y="565452"/>
            <a:ext cx="10668000" cy="693928"/>
          </a:xfrm>
        </p:spPr>
        <p:txBody>
          <a:bodyPr>
            <a:normAutofit fontScale="90000"/>
          </a:bodyPr>
          <a:lstStyle/>
          <a:p>
            <a:r>
              <a:rPr lang="en-US" dirty="0"/>
              <a:t>Prof. Jones Case—Discussion </a:t>
            </a:r>
          </a:p>
        </p:txBody>
      </p:sp>
      <p:sp>
        <p:nvSpPr>
          <p:cNvPr id="3" name="Subtitle 2">
            <a:extLst>
              <a:ext uri="{FF2B5EF4-FFF2-40B4-BE49-F238E27FC236}">
                <a16:creationId xmlns:a16="http://schemas.microsoft.com/office/drawing/2014/main" id="{286EEB4F-CB1D-4B16-8320-45D2E5F9899C}"/>
              </a:ext>
            </a:extLst>
          </p:cNvPr>
          <p:cNvSpPr>
            <a:spLocks noGrp="1"/>
          </p:cNvSpPr>
          <p:nvPr>
            <p:ph type="subTitle" idx="1"/>
          </p:nvPr>
        </p:nvSpPr>
        <p:spPr>
          <a:xfrm>
            <a:off x="873760" y="1153160"/>
            <a:ext cx="10800080" cy="1143000"/>
          </a:xfrm>
        </p:spPr>
        <p:txBody>
          <a:bodyPr>
            <a:noAutofit/>
          </a:bodyPr>
          <a:lstStyle/>
          <a:p>
            <a:r>
              <a:rPr lang="en-US" sz="3200" b="1" dirty="0">
                <a:latin typeface="Times New Roman" panose="02020603050405020304" pitchFamily="18" charset="0"/>
                <a:cs typeface="Times New Roman" panose="02020603050405020304" pitchFamily="18" charset="0"/>
              </a:rPr>
              <a:t>What Document-Related Considerations Come to Mind? </a:t>
            </a:r>
          </a:p>
        </p:txBody>
      </p:sp>
      <p:sp>
        <p:nvSpPr>
          <p:cNvPr id="4" name="TextBox 3">
            <a:extLst>
              <a:ext uri="{FF2B5EF4-FFF2-40B4-BE49-F238E27FC236}">
                <a16:creationId xmlns:a16="http://schemas.microsoft.com/office/drawing/2014/main" id="{993C27F9-F285-4171-8E13-FFA91F567E0C}"/>
              </a:ext>
            </a:extLst>
          </p:cNvPr>
          <p:cNvSpPr txBox="1"/>
          <p:nvPr/>
        </p:nvSpPr>
        <p:spPr>
          <a:xfrm>
            <a:off x="518160" y="2092960"/>
            <a:ext cx="11247120" cy="3416320"/>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Make note of all of your communications with individuals, including place and date, and each step you take in the process. If there are delays, note the reasoning. The fact that there is the potential for so many interviews only underscores the importance of maintaining clear interview notes and related documentation.</a:t>
            </a:r>
          </a:p>
        </p:txBody>
      </p:sp>
    </p:spTree>
    <p:extLst>
      <p:ext uri="{BB962C8B-B14F-4D97-AF65-F5344CB8AC3E}">
        <p14:creationId xmlns:p14="http://schemas.microsoft.com/office/powerpoint/2010/main" val="168108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p:cTn id="2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D80F1-AB15-4A22-953F-C73CCC60528E}"/>
              </a:ext>
            </a:extLst>
          </p:cNvPr>
          <p:cNvSpPr>
            <a:spLocks noGrp="1"/>
          </p:cNvSpPr>
          <p:nvPr>
            <p:ph type="ctrTitle"/>
          </p:nvPr>
        </p:nvSpPr>
        <p:spPr>
          <a:xfrm>
            <a:off x="1097280" y="565452"/>
            <a:ext cx="10668000" cy="693928"/>
          </a:xfrm>
        </p:spPr>
        <p:txBody>
          <a:bodyPr>
            <a:normAutofit fontScale="90000"/>
          </a:bodyPr>
          <a:lstStyle/>
          <a:p>
            <a:r>
              <a:rPr lang="en-US" dirty="0"/>
              <a:t>Prof. Jones Case—Discussion </a:t>
            </a:r>
          </a:p>
        </p:txBody>
      </p:sp>
      <p:sp>
        <p:nvSpPr>
          <p:cNvPr id="3" name="Subtitle 2">
            <a:extLst>
              <a:ext uri="{FF2B5EF4-FFF2-40B4-BE49-F238E27FC236}">
                <a16:creationId xmlns:a16="http://schemas.microsoft.com/office/drawing/2014/main" id="{286EEB4F-CB1D-4B16-8320-45D2E5F9899C}"/>
              </a:ext>
            </a:extLst>
          </p:cNvPr>
          <p:cNvSpPr>
            <a:spLocks noGrp="1"/>
          </p:cNvSpPr>
          <p:nvPr>
            <p:ph type="subTitle" idx="1"/>
          </p:nvPr>
        </p:nvSpPr>
        <p:spPr>
          <a:xfrm>
            <a:off x="873760" y="1153160"/>
            <a:ext cx="10800080" cy="1143000"/>
          </a:xfrm>
        </p:spPr>
        <p:txBody>
          <a:bodyPr>
            <a:noAutofit/>
          </a:bodyPr>
          <a:lstStyle/>
          <a:p>
            <a:r>
              <a:rPr lang="en-US" sz="3200" b="1" dirty="0">
                <a:latin typeface="Times New Roman" panose="02020603050405020304" pitchFamily="18" charset="0"/>
                <a:cs typeface="Times New Roman" panose="02020603050405020304" pitchFamily="18" charset="0"/>
              </a:rPr>
              <a:t>What Document-Related Considerations Come to Mind?</a:t>
            </a:r>
          </a:p>
        </p:txBody>
      </p:sp>
      <p:sp>
        <p:nvSpPr>
          <p:cNvPr id="4" name="TextBox 3">
            <a:extLst>
              <a:ext uri="{FF2B5EF4-FFF2-40B4-BE49-F238E27FC236}">
                <a16:creationId xmlns:a16="http://schemas.microsoft.com/office/drawing/2014/main" id="{993C27F9-F285-4171-8E13-FFA91F567E0C}"/>
              </a:ext>
            </a:extLst>
          </p:cNvPr>
          <p:cNvSpPr txBox="1"/>
          <p:nvPr/>
        </p:nvSpPr>
        <p:spPr>
          <a:xfrm>
            <a:off x="518160" y="2092960"/>
            <a:ext cx="11247120" cy="1754326"/>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Conduct your investigation process as if every investigation could end up in the hands the Office of Civil Rights (OCR) and/or a lawyer – because it could.</a:t>
            </a:r>
          </a:p>
        </p:txBody>
      </p:sp>
    </p:spTree>
    <p:extLst>
      <p:ext uri="{BB962C8B-B14F-4D97-AF65-F5344CB8AC3E}">
        <p14:creationId xmlns:p14="http://schemas.microsoft.com/office/powerpoint/2010/main" val="1160355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p:cTn id="2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D80F1-AB15-4A22-953F-C73CCC60528E}"/>
              </a:ext>
            </a:extLst>
          </p:cNvPr>
          <p:cNvSpPr>
            <a:spLocks noGrp="1"/>
          </p:cNvSpPr>
          <p:nvPr>
            <p:ph type="ctrTitle"/>
          </p:nvPr>
        </p:nvSpPr>
        <p:spPr>
          <a:xfrm>
            <a:off x="1097280" y="565452"/>
            <a:ext cx="10668000" cy="693928"/>
          </a:xfrm>
        </p:spPr>
        <p:txBody>
          <a:bodyPr>
            <a:normAutofit fontScale="90000"/>
          </a:bodyPr>
          <a:lstStyle/>
          <a:p>
            <a:r>
              <a:rPr lang="en-US" dirty="0"/>
              <a:t>Prof. Jones Case—Discussion </a:t>
            </a:r>
          </a:p>
        </p:txBody>
      </p:sp>
      <p:sp>
        <p:nvSpPr>
          <p:cNvPr id="3" name="Subtitle 2">
            <a:extLst>
              <a:ext uri="{FF2B5EF4-FFF2-40B4-BE49-F238E27FC236}">
                <a16:creationId xmlns:a16="http://schemas.microsoft.com/office/drawing/2014/main" id="{286EEB4F-CB1D-4B16-8320-45D2E5F9899C}"/>
              </a:ext>
            </a:extLst>
          </p:cNvPr>
          <p:cNvSpPr>
            <a:spLocks noGrp="1"/>
          </p:cNvSpPr>
          <p:nvPr>
            <p:ph type="subTitle" idx="1"/>
          </p:nvPr>
        </p:nvSpPr>
        <p:spPr>
          <a:xfrm>
            <a:off x="873760" y="1259380"/>
            <a:ext cx="10800080" cy="1143000"/>
          </a:xfrm>
        </p:spPr>
        <p:txBody>
          <a:bodyPr>
            <a:noAutofit/>
          </a:bodyPr>
          <a:lstStyle/>
          <a:p>
            <a:r>
              <a:rPr lang="en-US" sz="3200" b="1" dirty="0">
                <a:latin typeface="Times New Roman" panose="02020603050405020304" pitchFamily="18" charset="0"/>
                <a:cs typeface="Times New Roman" panose="02020603050405020304" pitchFamily="18" charset="0"/>
              </a:rPr>
              <a:t>What Document-Related Considerations Come to </a:t>
            </a:r>
            <a:r>
              <a:rPr lang="en-US" sz="3200" b="1">
                <a:latin typeface="Times New Roman" panose="02020603050405020304" pitchFamily="18" charset="0"/>
                <a:cs typeface="Times New Roman" panose="02020603050405020304" pitchFamily="18" charset="0"/>
              </a:rPr>
              <a:t>Mind?</a:t>
            </a:r>
            <a:endParaRPr lang="en-US" sz="3200" b="1"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93C27F9-F285-4171-8E13-FFA91F567E0C}"/>
              </a:ext>
            </a:extLst>
          </p:cNvPr>
          <p:cNvSpPr txBox="1"/>
          <p:nvPr/>
        </p:nvSpPr>
        <p:spPr>
          <a:xfrm>
            <a:off x="518160" y="2387600"/>
            <a:ext cx="11247120" cy="1200329"/>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Documenting every step you take will also serve as a benefit for any appeals down the road.</a:t>
            </a:r>
          </a:p>
        </p:txBody>
      </p:sp>
    </p:spTree>
    <p:extLst>
      <p:ext uri="{BB962C8B-B14F-4D97-AF65-F5344CB8AC3E}">
        <p14:creationId xmlns:p14="http://schemas.microsoft.com/office/powerpoint/2010/main" val="359275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p:cTn id="2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86</TotalTime>
  <Words>237</Words>
  <Application>Microsoft Office PowerPoint</Application>
  <PresentationFormat>Widescreen</PresentationFormat>
  <Paragraphs>16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Calibri Light</vt:lpstr>
      <vt:lpstr>Times New Roman</vt:lpstr>
      <vt:lpstr>Retrospect</vt:lpstr>
      <vt:lpstr>CASE STUDY</vt:lpstr>
      <vt:lpstr>Prof. Jones Case—Discussion </vt:lpstr>
      <vt:lpstr>Prof. Jones Case—Discussion </vt:lpstr>
      <vt:lpstr>Prof. Jones Case—Discussion </vt:lpstr>
      <vt:lpstr>Prof. Jones Case—Discussion </vt:lpstr>
      <vt:lpstr>Prof. Jones Case—Discussion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Skyler Case—Discussion </dc:title>
  <dc:creator>Solomonson, Michael</dc:creator>
  <cp:lastModifiedBy>Solomonson, Michael</cp:lastModifiedBy>
  <cp:revision>15</cp:revision>
  <dcterms:created xsi:type="dcterms:W3CDTF">2022-02-02T22:13:04Z</dcterms:created>
  <dcterms:modified xsi:type="dcterms:W3CDTF">2022-03-10T21:46:10Z</dcterms:modified>
</cp:coreProperties>
</file>